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3" r:id="rId2"/>
    <p:sldId id="294" r:id="rId3"/>
  </p:sldIdLst>
  <p:sldSz cx="3276600" cy="1979613"/>
  <p:notesSz cx="9144000" cy="6858000"/>
  <p:defaultTextStyle>
    <a:defPPr>
      <a:defRPr lang="ja-JP"/>
    </a:defPPr>
    <a:lvl1pPr marL="0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1pPr>
    <a:lvl2pPr marL="126130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2pPr>
    <a:lvl3pPr marL="252262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3pPr>
    <a:lvl4pPr marL="378392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4pPr>
    <a:lvl5pPr marL="504524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5pPr>
    <a:lvl6pPr marL="630654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6pPr>
    <a:lvl7pPr marL="756786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7pPr>
    <a:lvl8pPr marL="882916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8pPr>
    <a:lvl9pPr marL="1009048" algn="l" defTabSz="252262" rtl="0" eaLnBrk="1" latinLnBrk="0" hangingPunct="1">
      <a:defRPr kumimoji="1" sz="4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1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06" autoAdjust="0"/>
    <p:restoredTop sz="94660"/>
  </p:normalViewPr>
  <p:slideViewPr>
    <p:cSldViewPr snapToGrid="0">
      <p:cViewPr varScale="1">
        <p:scale>
          <a:sx n="296" d="100"/>
          <a:sy n="296" d="100"/>
        </p:scale>
        <p:origin x="816" y="144"/>
      </p:cViewPr>
      <p:guideLst>
        <p:guide orient="horz" pos="624"/>
        <p:guide pos="10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323978"/>
            <a:ext cx="2457450" cy="689199"/>
          </a:xfrm>
        </p:spPr>
        <p:txBody>
          <a:bodyPr anchor="b"/>
          <a:lstStyle>
            <a:lvl1pPr algn="ctr">
              <a:defRPr sz="161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575" y="1039755"/>
            <a:ext cx="2457450" cy="477948"/>
          </a:xfrm>
        </p:spPr>
        <p:txBody>
          <a:bodyPr/>
          <a:lstStyle>
            <a:lvl1pPr marL="0" indent="0" algn="ctr">
              <a:buNone/>
              <a:defRPr sz="645"/>
            </a:lvl1pPr>
            <a:lvl2pPr marL="122895" indent="0" algn="ctr">
              <a:buNone/>
              <a:defRPr sz="538"/>
            </a:lvl2pPr>
            <a:lvl3pPr marL="245791" indent="0" algn="ctr">
              <a:buNone/>
              <a:defRPr sz="484"/>
            </a:lvl3pPr>
            <a:lvl4pPr marL="368686" indent="0" algn="ctr">
              <a:buNone/>
              <a:defRPr sz="430"/>
            </a:lvl4pPr>
            <a:lvl5pPr marL="491581" indent="0" algn="ctr">
              <a:buNone/>
              <a:defRPr sz="430"/>
            </a:lvl5pPr>
            <a:lvl6pPr marL="614477" indent="0" algn="ctr">
              <a:buNone/>
              <a:defRPr sz="430"/>
            </a:lvl6pPr>
            <a:lvl7pPr marL="737372" indent="0" algn="ctr">
              <a:buNone/>
              <a:defRPr sz="430"/>
            </a:lvl7pPr>
            <a:lvl8pPr marL="860268" indent="0" algn="ctr">
              <a:buNone/>
              <a:defRPr sz="430"/>
            </a:lvl8pPr>
            <a:lvl9pPr marL="983163" indent="0" algn="ctr">
              <a:buNone/>
              <a:defRPr sz="43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1E34-AD19-463D-980D-CD59DB9D50C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397-2D77-4501-86D8-F4BA072E8AB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557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1E34-AD19-463D-980D-CD59DB9D50C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397-2D77-4501-86D8-F4BA072E8AB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653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4817" y="105396"/>
            <a:ext cx="706517" cy="167763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266" y="105396"/>
            <a:ext cx="2078593" cy="167763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1E34-AD19-463D-980D-CD59DB9D50C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397-2D77-4501-86D8-F4BA072E8AB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706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1E34-AD19-463D-980D-CD59DB9D50C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397-2D77-4501-86D8-F4BA072E8AB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172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59" y="493529"/>
            <a:ext cx="2826068" cy="823464"/>
          </a:xfrm>
        </p:spPr>
        <p:txBody>
          <a:bodyPr anchor="b"/>
          <a:lstStyle>
            <a:lvl1pPr>
              <a:defRPr sz="161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559" y="1324783"/>
            <a:ext cx="2826068" cy="433040"/>
          </a:xfrm>
        </p:spPr>
        <p:txBody>
          <a:bodyPr/>
          <a:lstStyle>
            <a:lvl1pPr marL="0" indent="0">
              <a:buNone/>
              <a:defRPr sz="645">
                <a:solidFill>
                  <a:schemeClr val="tx1">
                    <a:tint val="75000"/>
                  </a:schemeClr>
                </a:solidFill>
              </a:defRPr>
            </a:lvl1pPr>
            <a:lvl2pPr marL="122895" indent="0">
              <a:buNone/>
              <a:defRPr sz="538">
                <a:solidFill>
                  <a:schemeClr val="tx1">
                    <a:tint val="75000"/>
                  </a:schemeClr>
                </a:solidFill>
              </a:defRPr>
            </a:lvl2pPr>
            <a:lvl3pPr marL="245791" indent="0">
              <a:buNone/>
              <a:defRPr sz="484">
                <a:solidFill>
                  <a:schemeClr val="tx1">
                    <a:tint val="75000"/>
                  </a:schemeClr>
                </a:solidFill>
              </a:defRPr>
            </a:lvl3pPr>
            <a:lvl4pPr marL="368686" indent="0">
              <a:buNone/>
              <a:defRPr sz="430">
                <a:solidFill>
                  <a:schemeClr val="tx1">
                    <a:tint val="75000"/>
                  </a:schemeClr>
                </a:solidFill>
              </a:defRPr>
            </a:lvl4pPr>
            <a:lvl5pPr marL="491581" indent="0">
              <a:buNone/>
              <a:defRPr sz="430">
                <a:solidFill>
                  <a:schemeClr val="tx1">
                    <a:tint val="75000"/>
                  </a:schemeClr>
                </a:solidFill>
              </a:defRPr>
            </a:lvl5pPr>
            <a:lvl6pPr marL="614477" indent="0">
              <a:buNone/>
              <a:defRPr sz="430">
                <a:solidFill>
                  <a:schemeClr val="tx1">
                    <a:tint val="75000"/>
                  </a:schemeClr>
                </a:solidFill>
              </a:defRPr>
            </a:lvl6pPr>
            <a:lvl7pPr marL="737372" indent="0">
              <a:buNone/>
              <a:defRPr sz="430">
                <a:solidFill>
                  <a:schemeClr val="tx1">
                    <a:tint val="75000"/>
                  </a:schemeClr>
                </a:solidFill>
              </a:defRPr>
            </a:lvl7pPr>
            <a:lvl8pPr marL="860268" indent="0">
              <a:buNone/>
              <a:defRPr sz="430">
                <a:solidFill>
                  <a:schemeClr val="tx1">
                    <a:tint val="75000"/>
                  </a:schemeClr>
                </a:solidFill>
              </a:defRPr>
            </a:lvl8pPr>
            <a:lvl9pPr marL="983163" indent="0">
              <a:buNone/>
              <a:defRPr sz="4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1E34-AD19-463D-980D-CD59DB9D50C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397-2D77-4501-86D8-F4BA072E8AB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237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266" y="526980"/>
            <a:ext cx="1392555" cy="125604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8779" y="526980"/>
            <a:ext cx="1392555" cy="125604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1E34-AD19-463D-980D-CD59DB9D50C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397-2D77-4501-86D8-F4BA072E8AB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317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93" y="105396"/>
            <a:ext cx="2826068" cy="38263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693" y="485280"/>
            <a:ext cx="1386155" cy="237828"/>
          </a:xfrm>
        </p:spPr>
        <p:txBody>
          <a:bodyPr anchor="b"/>
          <a:lstStyle>
            <a:lvl1pPr marL="0" indent="0">
              <a:buNone/>
              <a:defRPr sz="645" b="1"/>
            </a:lvl1pPr>
            <a:lvl2pPr marL="122895" indent="0">
              <a:buNone/>
              <a:defRPr sz="538" b="1"/>
            </a:lvl2pPr>
            <a:lvl3pPr marL="245791" indent="0">
              <a:buNone/>
              <a:defRPr sz="484" b="1"/>
            </a:lvl3pPr>
            <a:lvl4pPr marL="368686" indent="0">
              <a:buNone/>
              <a:defRPr sz="430" b="1"/>
            </a:lvl4pPr>
            <a:lvl5pPr marL="491581" indent="0">
              <a:buNone/>
              <a:defRPr sz="430" b="1"/>
            </a:lvl5pPr>
            <a:lvl6pPr marL="614477" indent="0">
              <a:buNone/>
              <a:defRPr sz="430" b="1"/>
            </a:lvl6pPr>
            <a:lvl7pPr marL="737372" indent="0">
              <a:buNone/>
              <a:defRPr sz="430" b="1"/>
            </a:lvl7pPr>
            <a:lvl8pPr marL="860268" indent="0">
              <a:buNone/>
              <a:defRPr sz="430" b="1"/>
            </a:lvl8pPr>
            <a:lvl9pPr marL="983163" indent="0">
              <a:buNone/>
              <a:defRPr sz="4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93" y="723109"/>
            <a:ext cx="1386155" cy="10635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8779" y="485280"/>
            <a:ext cx="1392982" cy="237828"/>
          </a:xfrm>
        </p:spPr>
        <p:txBody>
          <a:bodyPr anchor="b"/>
          <a:lstStyle>
            <a:lvl1pPr marL="0" indent="0">
              <a:buNone/>
              <a:defRPr sz="645" b="1"/>
            </a:lvl1pPr>
            <a:lvl2pPr marL="122895" indent="0">
              <a:buNone/>
              <a:defRPr sz="538" b="1"/>
            </a:lvl2pPr>
            <a:lvl3pPr marL="245791" indent="0">
              <a:buNone/>
              <a:defRPr sz="484" b="1"/>
            </a:lvl3pPr>
            <a:lvl4pPr marL="368686" indent="0">
              <a:buNone/>
              <a:defRPr sz="430" b="1"/>
            </a:lvl4pPr>
            <a:lvl5pPr marL="491581" indent="0">
              <a:buNone/>
              <a:defRPr sz="430" b="1"/>
            </a:lvl5pPr>
            <a:lvl6pPr marL="614477" indent="0">
              <a:buNone/>
              <a:defRPr sz="430" b="1"/>
            </a:lvl6pPr>
            <a:lvl7pPr marL="737372" indent="0">
              <a:buNone/>
              <a:defRPr sz="430" b="1"/>
            </a:lvl7pPr>
            <a:lvl8pPr marL="860268" indent="0">
              <a:buNone/>
              <a:defRPr sz="430" b="1"/>
            </a:lvl8pPr>
            <a:lvl9pPr marL="983163" indent="0">
              <a:buNone/>
              <a:defRPr sz="43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8779" y="723109"/>
            <a:ext cx="1392982" cy="10635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1E34-AD19-463D-980D-CD59DB9D50C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397-2D77-4501-86D8-F4BA072E8AB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878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1E34-AD19-463D-980D-CD59DB9D50C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397-2D77-4501-86D8-F4BA072E8AB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013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1E34-AD19-463D-980D-CD59DB9D50C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397-2D77-4501-86D8-F4BA072E8AB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279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93" y="131974"/>
            <a:ext cx="1056789" cy="461910"/>
          </a:xfrm>
        </p:spPr>
        <p:txBody>
          <a:bodyPr anchor="b"/>
          <a:lstStyle>
            <a:lvl1pPr>
              <a:defRPr sz="8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982" y="285028"/>
            <a:ext cx="1658779" cy="1406808"/>
          </a:xfrm>
        </p:spPr>
        <p:txBody>
          <a:bodyPr/>
          <a:lstStyle>
            <a:lvl1pPr>
              <a:defRPr sz="860"/>
            </a:lvl1pPr>
            <a:lvl2pPr>
              <a:defRPr sz="753"/>
            </a:lvl2pPr>
            <a:lvl3pPr>
              <a:defRPr sz="645"/>
            </a:lvl3pPr>
            <a:lvl4pPr>
              <a:defRPr sz="538"/>
            </a:lvl4pPr>
            <a:lvl5pPr>
              <a:defRPr sz="538"/>
            </a:lvl5pPr>
            <a:lvl6pPr>
              <a:defRPr sz="538"/>
            </a:lvl6pPr>
            <a:lvl7pPr>
              <a:defRPr sz="538"/>
            </a:lvl7pPr>
            <a:lvl8pPr>
              <a:defRPr sz="538"/>
            </a:lvl8pPr>
            <a:lvl9pPr>
              <a:defRPr sz="53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93" y="593884"/>
            <a:ext cx="1056789" cy="1100243"/>
          </a:xfrm>
        </p:spPr>
        <p:txBody>
          <a:bodyPr/>
          <a:lstStyle>
            <a:lvl1pPr marL="0" indent="0">
              <a:buNone/>
              <a:defRPr sz="430"/>
            </a:lvl1pPr>
            <a:lvl2pPr marL="122895" indent="0">
              <a:buNone/>
              <a:defRPr sz="376"/>
            </a:lvl2pPr>
            <a:lvl3pPr marL="245791" indent="0">
              <a:buNone/>
              <a:defRPr sz="323"/>
            </a:lvl3pPr>
            <a:lvl4pPr marL="368686" indent="0">
              <a:buNone/>
              <a:defRPr sz="269"/>
            </a:lvl4pPr>
            <a:lvl5pPr marL="491581" indent="0">
              <a:buNone/>
              <a:defRPr sz="269"/>
            </a:lvl5pPr>
            <a:lvl6pPr marL="614477" indent="0">
              <a:buNone/>
              <a:defRPr sz="269"/>
            </a:lvl6pPr>
            <a:lvl7pPr marL="737372" indent="0">
              <a:buNone/>
              <a:defRPr sz="269"/>
            </a:lvl7pPr>
            <a:lvl8pPr marL="860268" indent="0">
              <a:buNone/>
              <a:defRPr sz="269"/>
            </a:lvl8pPr>
            <a:lvl9pPr marL="983163" indent="0">
              <a:buNone/>
              <a:defRPr sz="2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1E34-AD19-463D-980D-CD59DB9D50C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397-2D77-4501-86D8-F4BA072E8AB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539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93" y="131974"/>
            <a:ext cx="1056789" cy="461910"/>
          </a:xfrm>
        </p:spPr>
        <p:txBody>
          <a:bodyPr anchor="b"/>
          <a:lstStyle>
            <a:lvl1pPr>
              <a:defRPr sz="8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2982" y="285028"/>
            <a:ext cx="1658779" cy="1406808"/>
          </a:xfrm>
        </p:spPr>
        <p:txBody>
          <a:bodyPr anchor="t"/>
          <a:lstStyle>
            <a:lvl1pPr marL="0" indent="0">
              <a:buNone/>
              <a:defRPr sz="860"/>
            </a:lvl1pPr>
            <a:lvl2pPr marL="122895" indent="0">
              <a:buNone/>
              <a:defRPr sz="753"/>
            </a:lvl2pPr>
            <a:lvl3pPr marL="245791" indent="0">
              <a:buNone/>
              <a:defRPr sz="645"/>
            </a:lvl3pPr>
            <a:lvl4pPr marL="368686" indent="0">
              <a:buNone/>
              <a:defRPr sz="538"/>
            </a:lvl4pPr>
            <a:lvl5pPr marL="491581" indent="0">
              <a:buNone/>
              <a:defRPr sz="538"/>
            </a:lvl5pPr>
            <a:lvl6pPr marL="614477" indent="0">
              <a:buNone/>
              <a:defRPr sz="538"/>
            </a:lvl6pPr>
            <a:lvl7pPr marL="737372" indent="0">
              <a:buNone/>
              <a:defRPr sz="538"/>
            </a:lvl7pPr>
            <a:lvl8pPr marL="860268" indent="0">
              <a:buNone/>
              <a:defRPr sz="538"/>
            </a:lvl8pPr>
            <a:lvl9pPr marL="983163" indent="0">
              <a:buNone/>
              <a:defRPr sz="538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93" y="593884"/>
            <a:ext cx="1056789" cy="1100243"/>
          </a:xfrm>
        </p:spPr>
        <p:txBody>
          <a:bodyPr/>
          <a:lstStyle>
            <a:lvl1pPr marL="0" indent="0">
              <a:buNone/>
              <a:defRPr sz="430"/>
            </a:lvl1pPr>
            <a:lvl2pPr marL="122895" indent="0">
              <a:buNone/>
              <a:defRPr sz="376"/>
            </a:lvl2pPr>
            <a:lvl3pPr marL="245791" indent="0">
              <a:buNone/>
              <a:defRPr sz="323"/>
            </a:lvl3pPr>
            <a:lvl4pPr marL="368686" indent="0">
              <a:buNone/>
              <a:defRPr sz="269"/>
            </a:lvl4pPr>
            <a:lvl5pPr marL="491581" indent="0">
              <a:buNone/>
              <a:defRPr sz="269"/>
            </a:lvl5pPr>
            <a:lvl6pPr marL="614477" indent="0">
              <a:buNone/>
              <a:defRPr sz="269"/>
            </a:lvl6pPr>
            <a:lvl7pPr marL="737372" indent="0">
              <a:buNone/>
              <a:defRPr sz="269"/>
            </a:lvl7pPr>
            <a:lvl8pPr marL="860268" indent="0">
              <a:buNone/>
              <a:defRPr sz="269"/>
            </a:lvl8pPr>
            <a:lvl9pPr marL="983163" indent="0">
              <a:buNone/>
              <a:defRPr sz="2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81E34-AD19-463D-980D-CD59DB9D50C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84397-2D77-4501-86D8-F4BA072E8AB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287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266" y="105396"/>
            <a:ext cx="2826068" cy="38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66" y="526980"/>
            <a:ext cx="2826068" cy="1256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266" y="1834808"/>
            <a:ext cx="737235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81E34-AD19-463D-980D-CD59DB9D50C6}" type="datetimeFigureOut">
              <a:rPr kumimoji="1" lang="ja-JP" altLang="en-US" smtClean="0"/>
              <a:t>2017/6/12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5374" y="1834808"/>
            <a:ext cx="1105853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4099" y="1834808"/>
            <a:ext cx="737235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84397-2D77-4501-86D8-F4BA072E8AB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642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45791" rtl="0" eaLnBrk="1" latinLnBrk="0" hangingPunct="1">
        <a:lnSpc>
          <a:spcPct val="90000"/>
        </a:lnSpc>
        <a:spcBef>
          <a:spcPct val="0"/>
        </a:spcBef>
        <a:buNone/>
        <a:defRPr kumimoji="1" sz="11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448" indent="-61448" algn="l" defTabSz="245791" rtl="0" eaLnBrk="1" latinLnBrk="0" hangingPunct="1">
        <a:lnSpc>
          <a:spcPct val="90000"/>
        </a:lnSpc>
        <a:spcBef>
          <a:spcPts val="269"/>
        </a:spcBef>
        <a:buFont typeface="Arial" panose="020B0604020202020204" pitchFamily="34" charset="0"/>
        <a:buChar char="•"/>
        <a:defRPr kumimoji="1" sz="753" kern="1200">
          <a:solidFill>
            <a:schemeClr val="tx1"/>
          </a:solidFill>
          <a:latin typeface="+mn-lt"/>
          <a:ea typeface="+mn-ea"/>
          <a:cs typeface="+mn-cs"/>
        </a:defRPr>
      </a:lvl1pPr>
      <a:lvl2pPr marL="184343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645" kern="1200">
          <a:solidFill>
            <a:schemeClr val="tx1"/>
          </a:solidFill>
          <a:latin typeface="+mn-lt"/>
          <a:ea typeface="+mn-ea"/>
          <a:cs typeface="+mn-cs"/>
        </a:defRPr>
      </a:lvl2pPr>
      <a:lvl3pPr marL="307238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538" kern="1200">
          <a:solidFill>
            <a:schemeClr val="tx1"/>
          </a:solidFill>
          <a:latin typeface="+mn-lt"/>
          <a:ea typeface="+mn-ea"/>
          <a:cs typeface="+mn-cs"/>
        </a:defRPr>
      </a:lvl3pPr>
      <a:lvl4pPr marL="430134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4pPr>
      <a:lvl5pPr marL="553029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5pPr>
      <a:lvl6pPr marL="675924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6pPr>
      <a:lvl7pPr marL="798820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7pPr>
      <a:lvl8pPr marL="921715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8pPr>
      <a:lvl9pPr marL="1044611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1pPr>
      <a:lvl2pPr marL="122895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2pPr>
      <a:lvl3pPr marL="245791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3pPr>
      <a:lvl4pPr marL="368686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4pPr>
      <a:lvl5pPr marL="491581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5pPr>
      <a:lvl6pPr marL="614477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6pPr>
      <a:lvl7pPr marL="737372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7pPr>
      <a:lvl8pPr marL="860268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8pPr>
      <a:lvl9pPr marL="983163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50" y="589092"/>
            <a:ext cx="1400736" cy="520492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17070" y="1178628"/>
            <a:ext cx="174129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自分</a:t>
            </a:r>
            <a:r>
              <a:rPr kumimoji="1" lang="ja-JP" altLang="en-US" sz="900" dirty="0" smtClean="0">
                <a:solidFill>
                  <a:srgbClr val="FF6699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ブランド構築</a:t>
            </a:r>
            <a:r>
              <a:rPr kumimoji="1" lang="ja-JP" altLang="en-US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コンサルタント</a:t>
            </a:r>
            <a:endParaRPr kumimoji="1" lang="en-US" altLang="ja-JP" sz="9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lang="ja-JP" altLang="en-US" sz="11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代表　</a:t>
            </a:r>
            <a:r>
              <a:rPr lang="ja-JP" altLang="en-US" sz="16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住福　純</a:t>
            </a:r>
            <a:endParaRPr lang="en-US" altLang="ja-JP" sz="16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r>
              <a:rPr kumimoji="1" lang="en-US" altLang="ja-JP" sz="700" dirty="0" smtClean="0">
                <a:latin typeface="HGP平成角ｺﾞｼｯｸ体W9" panose="020B0A00000000000000" pitchFamily="50" charset="-128"/>
                <a:ea typeface="HGP平成角ｺﾞｼｯｸ体W9" panose="020B0A00000000000000" pitchFamily="50" charset="-128"/>
              </a:rPr>
              <a:t>- Jun </a:t>
            </a:r>
            <a:r>
              <a:rPr kumimoji="1" lang="en-US" altLang="ja-JP" sz="700" dirty="0" err="1" smtClean="0">
                <a:latin typeface="HGP平成角ｺﾞｼｯｸ体W9" panose="020B0A00000000000000" pitchFamily="50" charset="-128"/>
                <a:ea typeface="HGP平成角ｺﾞｼｯｸ体W9" panose="020B0A00000000000000" pitchFamily="50" charset="-128"/>
              </a:rPr>
              <a:t>Sumifuku</a:t>
            </a:r>
            <a:r>
              <a:rPr lang="ja-JP" altLang="en-US" sz="700" dirty="0">
                <a:latin typeface="HGP平成角ｺﾞｼｯｸ体W9" panose="020B0A00000000000000" pitchFamily="50" charset="-128"/>
                <a:ea typeface="HGP平成角ｺﾞｼｯｸ体W9" panose="020B0A00000000000000" pitchFamily="50" charset="-128"/>
              </a:rPr>
              <a:t> </a:t>
            </a:r>
            <a:r>
              <a:rPr lang="en-US" altLang="ja-JP" sz="700" dirty="0" smtClean="0">
                <a:latin typeface="HGP平成角ｺﾞｼｯｸ体W9" panose="020B0A00000000000000" pitchFamily="50" charset="-128"/>
                <a:ea typeface="HGP平成角ｺﾞｼｯｸ体W9" panose="020B0A00000000000000" pitchFamily="50" charset="-128"/>
              </a:rPr>
              <a:t>-</a:t>
            </a:r>
            <a:endParaRPr kumimoji="1" lang="en-US" altLang="ja-JP" sz="1200" dirty="0" smtClean="0">
              <a:latin typeface="HGP平成角ｺﾞｼｯｸ体W9" panose="020B0A00000000000000" pitchFamily="50" charset="-128"/>
              <a:ea typeface="HGP平成角ｺﾞｼｯｸ体W9" panose="020B0A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-3175" y="96236"/>
            <a:ext cx="32797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solidFill>
                  <a:srgbClr val="FF6699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個人事業主の</a:t>
            </a:r>
            <a:r>
              <a:rPr lang="ja-JP" altLang="en-US" sz="1000" dirty="0" smtClean="0">
                <a:solidFill>
                  <a:srgbClr val="FF6699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スモールビジネス</a:t>
            </a:r>
            <a:r>
              <a:rPr lang="ja-JP" altLang="en-US" sz="900" dirty="0" smtClean="0">
                <a:solidFill>
                  <a:srgbClr val="FF6699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（月収</a:t>
            </a:r>
            <a:r>
              <a:rPr lang="ja-JP" altLang="en-US" sz="900" dirty="0">
                <a:solidFill>
                  <a:srgbClr val="FF6699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５０万円～</a:t>
            </a:r>
            <a:r>
              <a:rPr lang="ja-JP" altLang="en-US" sz="900" dirty="0" smtClean="0">
                <a:solidFill>
                  <a:srgbClr val="FF6699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２００万円</a:t>
            </a:r>
            <a:r>
              <a:rPr lang="ja-JP" altLang="en-US" sz="1000" dirty="0" smtClean="0">
                <a:solidFill>
                  <a:srgbClr val="FF6699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）を構築するコンサルティングなら私にお任せ下さい！</a:t>
            </a:r>
            <a:endParaRPr lang="ja-JP" altLang="en-US" sz="1000" dirty="0">
              <a:solidFill>
                <a:srgbClr val="FF6699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80" b="-1"/>
          <a:stretch/>
        </p:blipFill>
        <p:spPr>
          <a:xfrm>
            <a:off x="1952625" y="555625"/>
            <a:ext cx="1127179" cy="1206116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9991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32" y="1428135"/>
            <a:ext cx="625589" cy="232459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698255" y="1337472"/>
            <a:ext cx="2503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〒</a:t>
            </a:r>
            <a:r>
              <a:rPr lang="en-US" altLang="ja-JP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811-0201 </a:t>
            </a:r>
            <a:r>
              <a:rPr lang="ja-JP" altLang="en-US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福岡市東区三苫</a:t>
            </a:r>
            <a:r>
              <a:rPr lang="en-US" altLang="ja-JP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5-6-7-202</a:t>
            </a:r>
          </a:p>
          <a:p>
            <a:r>
              <a:rPr kumimoji="1" lang="en-US" altLang="ja-JP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Tel</a:t>
            </a:r>
            <a:r>
              <a:rPr kumimoji="1" lang="ja-JP" altLang="en-US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</a:t>
            </a:r>
            <a:r>
              <a:rPr kumimoji="1" lang="en-US" altLang="ja-JP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080-1797-9096  </a:t>
            </a:r>
            <a:r>
              <a:rPr kumimoji="1" lang="en-US" altLang="ja-JP" sz="900" dirty="0" err="1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Maill</a:t>
            </a:r>
            <a:r>
              <a:rPr lang="ja-JP" altLang="en-US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：</a:t>
            </a:r>
            <a:r>
              <a:rPr lang="en-US" altLang="ja-JP" sz="9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info@next-inv.net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28575" y="38804"/>
            <a:ext cx="3333750" cy="151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5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【</a:t>
            </a:r>
            <a:r>
              <a:rPr lang="ja-JP" altLang="en-US" sz="85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あなたの大切な人を大切に出来るお金と時間を手に入れませんか？</a:t>
            </a:r>
            <a:r>
              <a:rPr lang="en-US" altLang="ja-JP" sz="850" dirty="0" smtClean="0">
                <a:solidFill>
                  <a:srgbClr val="FF006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</a:p>
          <a:p>
            <a:r>
              <a:rPr lang="ja-JP" altLang="en-US" sz="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忙し過ぎて大事な人が犠牲になっていませんか</a:t>
            </a:r>
            <a:r>
              <a:rPr lang="ja-JP" altLang="en-US" sz="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？私のコンサルはただ集客、売上アップするのではありません。あなたの愛する大事な人を本当に大事に出来る状態・ビジネスの仕組みを一緒に作りましょう。</a:t>
            </a:r>
            <a:endParaRPr lang="en-US" altLang="ja-JP" sz="8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endParaRPr lang="en-US" altLang="ja-JP" sz="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en-US" altLang="ja-JP" sz="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【</a:t>
            </a:r>
            <a:r>
              <a:rPr lang="ja-JP" altLang="en-US" sz="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お客様の声</a:t>
            </a:r>
            <a:r>
              <a:rPr lang="en-US" altLang="ja-JP" sz="9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】</a:t>
            </a:r>
          </a:p>
          <a:p>
            <a:r>
              <a:rPr lang="ja-JP" altLang="en-US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 月</a:t>
            </a:r>
            <a:r>
              <a:rPr lang="en-US" altLang="ja-JP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10</a:t>
            </a:r>
            <a:r>
              <a:rPr lang="ja-JP" altLang="en-US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日働いて</a:t>
            </a:r>
            <a:r>
              <a:rPr lang="en-US" altLang="ja-JP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30</a:t>
            </a:r>
            <a:r>
              <a:rPr lang="ja-JP" altLang="en-US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万円稼ぐという目標が楽々クリアできました。（ヒーラー）</a:t>
            </a:r>
            <a:endParaRPr lang="en-US" altLang="ja-JP" sz="7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 </a:t>
            </a:r>
            <a:r>
              <a:rPr lang="en-US" altLang="ja-JP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</a:t>
            </a:r>
            <a:r>
              <a:rPr lang="ja-JP" altLang="en-US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回のセミナーで</a:t>
            </a:r>
            <a:r>
              <a:rPr lang="en-US" altLang="ja-JP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40</a:t>
            </a:r>
            <a:r>
              <a:rPr lang="ja-JP" altLang="en-US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万円程のセッションが売れるようになりました。（コーチング） </a:t>
            </a:r>
            <a:endParaRPr lang="en-US" altLang="ja-JP" sz="7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7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 </a:t>
            </a:r>
            <a:r>
              <a:rPr lang="en-US" altLang="ja-JP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3000</a:t>
            </a:r>
            <a:r>
              <a:rPr lang="ja-JP" altLang="en-US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円が相場の教室で、</a:t>
            </a:r>
            <a:r>
              <a:rPr lang="en-US" altLang="ja-JP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6</a:t>
            </a:r>
            <a:r>
              <a:rPr lang="ja-JP" altLang="en-US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万円のレッスンが売れるようになりました。（ヨガ教室）</a:t>
            </a:r>
            <a:endParaRPr lang="en-US" altLang="ja-JP" sz="7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r>
              <a:rPr lang="ja-JP" altLang="en-US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・ 単価</a:t>
            </a:r>
            <a:r>
              <a:rPr lang="en-US" altLang="ja-JP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</a:t>
            </a:r>
            <a:r>
              <a:rPr lang="ja-JP" altLang="en-US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万円のサロンでブログから月</a:t>
            </a:r>
            <a:r>
              <a:rPr lang="en-US" altLang="ja-JP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15</a:t>
            </a:r>
            <a:r>
              <a:rPr lang="ja-JP" altLang="en-US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件の新規集客が出来ています。（エステ）</a:t>
            </a:r>
            <a:endParaRPr lang="en-US" altLang="ja-JP" sz="7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endParaRPr lang="en-US" altLang="ja-JP" sz="7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  <a:p>
            <a:pPr algn="ctr"/>
            <a:endParaRPr lang="en-US" altLang="ja-JP" sz="800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1465" y="1691564"/>
            <a:ext cx="296267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Ｗｅｂ ： </a:t>
            </a:r>
            <a:r>
              <a:rPr lang="en-US" altLang="ja-JP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http://nextinv-ame.com/</a:t>
            </a:r>
            <a:r>
              <a:rPr lang="ja-JP" altLang="en-US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　   アメブロ： </a:t>
            </a:r>
            <a:r>
              <a:rPr lang="en-US" altLang="ja-JP" sz="7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http://ameblo.jp/next-inv/</a:t>
            </a:r>
            <a:endParaRPr lang="ja-JP" altLang="en-US" sz="1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44449" y="673804"/>
            <a:ext cx="3184526" cy="649320"/>
          </a:xfrm>
          <a:prstGeom prst="rect">
            <a:avLst/>
          </a:prstGeom>
          <a:noFill/>
          <a:ln w="952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2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2413</TotalTime>
  <Words>204</Words>
  <Application>Microsoft Office PowerPoint</Application>
  <PresentationFormat>ユーザー設定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HGP創英ﾌﾟﾚｾﾞﾝｽEB</vt:lpstr>
      <vt:lpstr>HGP平成角ｺﾞｼｯｸ体W9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めも</dc:title>
  <dc:creator>白鳥百合子</dc:creator>
  <cp:lastModifiedBy>住福純</cp:lastModifiedBy>
  <cp:revision>173</cp:revision>
  <dcterms:created xsi:type="dcterms:W3CDTF">2015-07-13T22:07:52Z</dcterms:created>
  <dcterms:modified xsi:type="dcterms:W3CDTF">2017-06-12T13:25:50Z</dcterms:modified>
</cp:coreProperties>
</file>